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D6C1-C097-438D-9E4E-DF22AA9CA5D8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32CB6-C377-42D2-AE76-49211D0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D6C1-C097-438D-9E4E-DF22AA9CA5D8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2CB6-C377-42D2-AE76-49211D011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D6C1-C097-438D-9E4E-DF22AA9CA5D8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2CB6-C377-42D2-AE76-49211D011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D6C1-C097-438D-9E4E-DF22AA9CA5D8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2CB6-C377-42D2-AE76-49211D011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D6C1-C097-438D-9E4E-DF22AA9CA5D8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2CB6-C377-42D2-AE76-49211D011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D6C1-C097-438D-9E4E-DF22AA9CA5D8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2CB6-C377-42D2-AE76-49211D0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D6C1-C097-438D-9E4E-DF22AA9CA5D8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2CB6-C377-42D2-AE76-49211D011F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D6C1-C097-438D-9E4E-DF22AA9CA5D8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2CB6-C377-42D2-AE76-49211D011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D6C1-C097-438D-9E4E-DF22AA9CA5D8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2CB6-C377-42D2-AE76-49211D011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D6C1-C097-438D-9E4E-DF22AA9CA5D8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2CB6-C377-42D2-AE76-49211D011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D6C1-C097-438D-9E4E-DF22AA9CA5D8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2CB6-C377-42D2-AE76-49211D011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79BD6C1-C097-438D-9E4E-DF22AA9CA5D8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F32CB6-C377-42D2-AE76-49211D011F9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Bicycle &amp; Motorist Safety Spring 2018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r="997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Pfc. Lauren Devin</a:t>
            </a:r>
          </a:p>
          <a:p>
            <a:pPr algn="ctr"/>
            <a:r>
              <a:rPr lang="en-US" dirty="0" smtClean="0"/>
              <a:t>Simsbury Police Department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96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Bicycles are less visible so always be aware of bicyclists that MAY be on the road.</a:t>
            </a:r>
          </a:p>
          <a:p>
            <a:r>
              <a:rPr lang="en-US" dirty="0" smtClean="0"/>
              <a:t>Reduce your speed when passing bicycles.</a:t>
            </a:r>
          </a:p>
          <a:p>
            <a:r>
              <a:rPr lang="en-US" dirty="0" smtClean="0"/>
              <a:t>Expect the unexpected around curves and over hills where visibility ahead is limited.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95600"/>
            <a:ext cx="2519011" cy="3145631"/>
          </a:xfrm>
        </p:spPr>
      </p:pic>
    </p:spTree>
    <p:extLst>
      <p:ext uri="{BB962C8B-B14F-4D97-AF65-F5344CB8AC3E}">
        <p14:creationId xmlns:p14="http://schemas.microsoft.com/office/powerpoint/2010/main" val="390478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Roadway….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distracted driving, aggressive driving, and driving under the influence of alcohol or drugs.</a:t>
            </a:r>
          </a:p>
          <a:p>
            <a:r>
              <a:rPr lang="en-US" dirty="0" smtClean="0"/>
              <a:t>Mind the door zone! Check for approaching cyclists before opening your car door.</a:t>
            </a:r>
          </a:p>
          <a:p>
            <a:r>
              <a:rPr lang="en-US" dirty="0" smtClean="0"/>
              <a:t>Be vigilant at intersections.  Look for cyclists and always indicate your intention to turn using your turn signals.</a:t>
            </a:r>
          </a:p>
          <a:p>
            <a:r>
              <a:rPr lang="en-US" dirty="0" smtClean="0"/>
              <a:t>Connecticut Law requires a fine up to $1,000 on careless drivers who cause the death or serious injury of a cyclist or other vulnerable user.</a:t>
            </a:r>
          </a:p>
        </p:txBody>
      </p:sp>
    </p:spTree>
    <p:extLst>
      <p:ext uri="{BB962C8B-B14F-4D97-AF65-F5344CB8AC3E}">
        <p14:creationId xmlns:p14="http://schemas.microsoft.com/office/powerpoint/2010/main" val="321869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315200" cy="1154097"/>
          </a:xfrm>
        </p:spPr>
        <p:txBody>
          <a:bodyPr/>
          <a:lstStyle/>
          <a:p>
            <a:r>
              <a:rPr lang="en-US" dirty="0" smtClean="0"/>
              <a:t>Passing a Bicyclist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3566160" cy="3593592"/>
          </a:xfrm>
        </p:spPr>
        <p:txBody>
          <a:bodyPr/>
          <a:lstStyle/>
          <a:p>
            <a:r>
              <a:rPr lang="en-US" dirty="0" smtClean="0"/>
              <a:t>Give at least 3 feet of passing space.</a:t>
            </a:r>
          </a:p>
          <a:p>
            <a:r>
              <a:rPr lang="en-US" dirty="0" smtClean="0"/>
              <a:t>After passing be sure you have allowed enough room between you and the cyclist before moving back into the lane.</a:t>
            </a:r>
          </a:p>
          <a:p>
            <a:r>
              <a:rPr lang="en-US" dirty="0" smtClean="0"/>
              <a:t>When turning left, yield to oncoming bicyclists just as you would a vehicle.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67000"/>
            <a:ext cx="4020326" cy="2683567"/>
          </a:xfrm>
        </p:spPr>
      </p:pic>
    </p:spTree>
    <p:extLst>
      <p:ext uri="{BB962C8B-B14F-4D97-AF65-F5344CB8AC3E}">
        <p14:creationId xmlns:p14="http://schemas.microsoft.com/office/powerpoint/2010/main" val="258325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the Road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considerate in bad weather and provide extra room.</a:t>
            </a:r>
          </a:p>
          <a:p>
            <a:r>
              <a:rPr lang="en-US" dirty="0" smtClean="0"/>
              <a:t>When uncertain in any situation, SLOW DOWN until it is safe to pass.</a:t>
            </a:r>
          </a:p>
          <a:p>
            <a:r>
              <a:rPr lang="en-US" dirty="0" smtClean="0"/>
              <a:t>Bicyclists may be unpredictable so expect the unexpected.</a:t>
            </a:r>
          </a:p>
          <a:p>
            <a:r>
              <a:rPr lang="en-US" dirty="0" smtClean="0"/>
              <a:t>Always take the safest approach.</a:t>
            </a:r>
          </a:p>
        </p:txBody>
      </p:sp>
    </p:spTree>
    <p:extLst>
      <p:ext uri="{BB962C8B-B14F-4D97-AF65-F5344CB8AC3E}">
        <p14:creationId xmlns:p14="http://schemas.microsoft.com/office/powerpoint/2010/main" val="1521076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14600"/>
            <a:ext cx="4749006" cy="237450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371600"/>
            <a:ext cx="2950936" cy="224538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When we all drive safely, have patience, and are considerate of one another; its easy to SHARE THE ROAD!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117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3886200" cy="217301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Share the Road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514600"/>
            <a:ext cx="3657600" cy="293118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Driving on a public roadway requires attention and courtesy whether you are on a bike or in a car.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BICYCLISTS must obey all traffic laws and should ride predictably.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DRIVERS must also obey all traffic laws and should be alert.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2200"/>
            <a:ext cx="2742010" cy="3227832"/>
          </a:xfrm>
        </p:spPr>
      </p:pic>
    </p:spTree>
    <p:extLst>
      <p:ext uri="{BB962C8B-B14F-4D97-AF65-F5344CB8AC3E}">
        <p14:creationId xmlns:p14="http://schemas.microsoft.com/office/powerpoint/2010/main" val="153831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Cycling on the Road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2953512"/>
          </a:xfrm>
        </p:spPr>
        <p:txBody>
          <a:bodyPr/>
          <a:lstStyle/>
          <a:p>
            <a:r>
              <a:rPr lang="en-US" dirty="0" smtClean="0"/>
              <a:t>Cyclists must ride WITH traffic and are to ride are near the right side of the roadway as is safe.</a:t>
            </a:r>
          </a:p>
          <a:p>
            <a:r>
              <a:rPr lang="en-US" dirty="0" smtClean="0"/>
              <a:t>Riding two abreast is permitted as long as it does not impede with normal and reasonable movement of traffic.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19400"/>
            <a:ext cx="3048000" cy="2033016"/>
          </a:xfrm>
        </p:spPr>
      </p:pic>
    </p:spTree>
    <p:extLst>
      <p:ext uri="{BB962C8B-B14F-4D97-AF65-F5344CB8AC3E}">
        <p14:creationId xmlns:p14="http://schemas.microsoft.com/office/powerpoint/2010/main" val="150850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6309872" cy="5465321"/>
          </a:xfrm>
        </p:spPr>
      </p:pic>
    </p:spTree>
    <p:extLst>
      <p:ext uri="{BB962C8B-B14F-4D97-AF65-F5344CB8AC3E}">
        <p14:creationId xmlns:p14="http://schemas.microsoft.com/office/powerpoint/2010/main" val="427394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ALERT!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Watch for potential hazards (potholes, drains, debris, open car doors, etc.)</a:t>
            </a:r>
          </a:p>
          <a:p>
            <a:r>
              <a:rPr lang="en-US" dirty="0" smtClean="0"/>
              <a:t>Scan the road at least 100 feet ahead.</a:t>
            </a:r>
          </a:p>
          <a:p>
            <a:r>
              <a:rPr lang="en-US" dirty="0" smtClean="0"/>
              <a:t>Allow time to maneuver around these hazards and negotiate traffic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8400"/>
            <a:ext cx="3567112" cy="2675334"/>
          </a:xfrm>
        </p:spPr>
      </p:pic>
    </p:spTree>
    <p:extLst>
      <p:ext uri="{BB962C8B-B14F-4D97-AF65-F5344CB8AC3E}">
        <p14:creationId xmlns:p14="http://schemas.microsoft.com/office/powerpoint/2010/main" val="32963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Ride Predictably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Ride in a straight line.</a:t>
            </a:r>
          </a:p>
          <a:p>
            <a:r>
              <a:rPr lang="en-US" dirty="0" smtClean="0"/>
              <a:t>Don’t swerve in and out of traffic or between parked cars.</a:t>
            </a:r>
          </a:p>
          <a:p>
            <a:r>
              <a:rPr lang="en-US" dirty="0" smtClean="0"/>
              <a:t>Check for traffic before entering the street or intersection.</a:t>
            </a:r>
          </a:p>
          <a:p>
            <a:r>
              <a:rPr lang="en-US" dirty="0" smtClean="0"/>
              <a:t>Anticipate hazards and adjust your position.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4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all Turns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71881"/>
            <a:ext cx="3565525" cy="2536737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Look back before you make a lane change or turn.</a:t>
            </a:r>
          </a:p>
          <a:p>
            <a:r>
              <a:rPr lang="en-US" dirty="0" smtClean="0"/>
              <a:t>Signal safely in advance using the proper hand signal.</a:t>
            </a:r>
          </a:p>
          <a:p>
            <a:r>
              <a:rPr lang="en-US" dirty="0" smtClean="0"/>
              <a:t>When making a left turn, proceed as a vehicle would by moving into the left side of the travel OR cross like a pedestrian (off your bike) at a marked crosswalk.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2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315200" cy="1154097"/>
          </a:xfrm>
        </p:spPr>
        <p:txBody>
          <a:bodyPr/>
          <a:lstStyle/>
          <a:p>
            <a:r>
              <a:rPr lang="en-US" dirty="0" smtClean="0"/>
              <a:t>Bicycle Hand Signals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3370075" cy="4293090"/>
          </a:xfrm>
        </p:spPr>
      </p:pic>
    </p:spTree>
    <p:extLst>
      <p:ext uri="{BB962C8B-B14F-4D97-AF65-F5344CB8AC3E}">
        <p14:creationId xmlns:p14="http://schemas.microsoft.com/office/powerpoint/2010/main" val="316329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154097"/>
          </a:xfrm>
        </p:spPr>
        <p:txBody>
          <a:bodyPr/>
          <a:lstStyle/>
          <a:p>
            <a:r>
              <a:rPr lang="en-US" dirty="0" smtClean="0"/>
              <a:t>Proper Helmet Fit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3450322" cy="4920951"/>
          </a:xfrm>
        </p:spPr>
      </p:pic>
    </p:spTree>
    <p:extLst>
      <p:ext uri="{BB962C8B-B14F-4D97-AF65-F5344CB8AC3E}">
        <p14:creationId xmlns:p14="http://schemas.microsoft.com/office/powerpoint/2010/main" val="2387701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63</TotalTime>
  <Words>481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Perspective</vt:lpstr>
      <vt:lpstr>Bicycle &amp; Motorist Safety Spring 2018</vt:lpstr>
      <vt:lpstr>Share the Road</vt:lpstr>
      <vt:lpstr>Cycling on the Road</vt:lpstr>
      <vt:lpstr>PowerPoint Presentation</vt:lpstr>
      <vt:lpstr>BE ALERT!</vt:lpstr>
      <vt:lpstr>Ride Predictably</vt:lpstr>
      <vt:lpstr>Signal all Turns</vt:lpstr>
      <vt:lpstr>Bicycle Hand Signals</vt:lpstr>
      <vt:lpstr>Proper Helmet Fit</vt:lpstr>
      <vt:lpstr>Motorists</vt:lpstr>
      <vt:lpstr>In the Roadway…. </vt:lpstr>
      <vt:lpstr>Passing a Bicyclist</vt:lpstr>
      <vt:lpstr>Share the Road 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Bicycle &amp; Motorist Safety Spring 2018</dc:title>
  <dc:creator>Devin, Lauren</dc:creator>
  <cp:lastModifiedBy>Boulter, Nicholas</cp:lastModifiedBy>
  <cp:revision>5</cp:revision>
  <dcterms:created xsi:type="dcterms:W3CDTF">2018-03-12T14:47:58Z</dcterms:created>
  <dcterms:modified xsi:type="dcterms:W3CDTF">2018-04-06T20:18:41Z</dcterms:modified>
</cp:coreProperties>
</file>